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BIZ UDゴシック" panose="020B0400000000000000" pitchFamily="49" charset="-128"/>
      <p:regular r:id="rId3"/>
      <p:bold r:id="rId4"/>
    </p:embeddedFont>
    <p:embeddedFont>
      <p:font typeface="源暎ゴシック Bold" panose="020B0600070205080204" charset="-128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509024" y="706349"/>
            <a:ext cx="11083191" cy="1627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25"/>
              </a:lnSpc>
            </a:pPr>
            <a:r>
              <a:rPr lang="en-US" sz="3435" b="1">
                <a:solidFill>
                  <a:srgbClr val="FFFFFF"/>
                </a:solidFill>
                <a:latin typeface="源暎ゴシック Bold"/>
                <a:ea typeface="源暎ゴシック Bold"/>
                <a:cs typeface="源暎ゴシック Bold"/>
                <a:sym typeface="源暎ゴシック Bold"/>
              </a:rPr>
              <a:t>（一財）自治体国際化協会ロンドン事務所</a:t>
            </a:r>
          </a:p>
          <a:p>
            <a:pPr algn="ctr">
              <a:lnSpc>
                <a:spcPts val="4225"/>
              </a:lnSpc>
            </a:pPr>
            <a:r>
              <a:rPr lang="en-US" sz="3435" b="1">
                <a:solidFill>
                  <a:srgbClr val="FFFFFF"/>
                </a:solidFill>
                <a:latin typeface="源暎ゴシック Bold"/>
                <a:ea typeface="源暎ゴシック Bold"/>
                <a:cs typeface="源暎ゴシック Bold"/>
                <a:sym typeface="源暎ゴシック Bold"/>
              </a:rPr>
              <a:t>第39回オンラインセミナー</a:t>
            </a:r>
          </a:p>
          <a:p>
            <a:pPr algn="ctr">
              <a:lnSpc>
                <a:spcPts val="4225"/>
              </a:lnSpc>
            </a:pPr>
            <a:r>
              <a:rPr lang="en-US" sz="3435" b="1">
                <a:solidFill>
                  <a:srgbClr val="FFFFFF"/>
                </a:solidFill>
                <a:latin typeface="源暎ゴシック Bold"/>
                <a:ea typeface="源暎ゴシック Bold"/>
                <a:cs typeface="源暎ゴシック Bold"/>
                <a:sym typeface="源暎ゴシック Bold"/>
              </a:rPr>
              <a:t>日時：2024年12月16日(月) 18:00～19:00（日本時間）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376944" y="2909954"/>
            <a:ext cx="10215272" cy="2759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46"/>
              </a:lnSpc>
            </a:pPr>
            <a:r>
              <a:rPr lang="en-US" sz="6135" b="1" spc="24" dirty="0" err="1">
                <a:solidFill>
                  <a:srgbClr val="FFFFFF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Aileron Bold"/>
                <a:sym typeface="Aileron Bold"/>
              </a:rPr>
              <a:t>日英をつなぐ架け橋としてのJETプログラム</a:t>
            </a:r>
            <a:endParaRPr lang="en-US" sz="6135" b="1" spc="24" dirty="0">
              <a:solidFill>
                <a:srgbClr val="FFFFFF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Aileron Bold"/>
              <a:sym typeface="Aileron Bold"/>
            </a:endParaRPr>
          </a:p>
          <a:p>
            <a:pPr algn="ctr">
              <a:lnSpc>
                <a:spcPts val="6763"/>
              </a:lnSpc>
            </a:pPr>
            <a:r>
              <a:rPr lang="en-US" sz="5498" b="1" dirty="0">
                <a:solidFill>
                  <a:srgbClr val="FFFFFF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Aileron Bold"/>
                <a:sym typeface="Aileron Bold"/>
              </a:rPr>
              <a:t>～</a:t>
            </a:r>
            <a:r>
              <a:rPr lang="en-US" sz="5498" b="1" dirty="0" err="1">
                <a:solidFill>
                  <a:srgbClr val="FFFFFF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Aileron Bold"/>
                <a:sym typeface="Aileron Bold"/>
              </a:rPr>
              <a:t>香川県高松市派遣</a:t>
            </a:r>
            <a:r>
              <a:rPr lang="en-US" sz="5498" b="1" dirty="0">
                <a:solidFill>
                  <a:srgbClr val="FFFFFF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Aileron Bold"/>
                <a:sym typeface="Aileron Bold"/>
              </a:rPr>
              <a:t>～</a:t>
            </a:r>
          </a:p>
        </p:txBody>
      </p:sp>
      <p:sp>
        <p:nvSpPr>
          <p:cNvPr id="4" name="Freeform 4"/>
          <p:cNvSpPr/>
          <p:nvPr/>
        </p:nvSpPr>
        <p:spPr>
          <a:xfrm>
            <a:off x="6843334" y="6139991"/>
            <a:ext cx="10415966" cy="10415966"/>
          </a:xfrm>
          <a:custGeom>
            <a:avLst/>
            <a:gdLst/>
            <a:ahLst/>
            <a:cxnLst/>
            <a:rect l="l" t="t" r="r" b="b"/>
            <a:pathLst>
              <a:path w="10415966" h="10415966">
                <a:moveTo>
                  <a:pt x="0" y="0"/>
                </a:moveTo>
                <a:lnTo>
                  <a:pt x="10415966" y="0"/>
                </a:lnTo>
                <a:lnTo>
                  <a:pt x="10415966" y="10415965"/>
                </a:lnTo>
                <a:lnTo>
                  <a:pt x="0" y="104159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695785" y="1103593"/>
            <a:ext cx="6799874" cy="6799874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4"/>
              <a:stretch>
                <a:fillRect l="-16747" r="-16747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7776566" y="7073761"/>
            <a:ext cx="8548107" cy="2808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3"/>
              </a:lnSpc>
            </a:pPr>
            <a:r>
              <a:rPr lang="en-US" sz="3164" b="1" spc="66">
                <a:solidFill>
                  <a:srgbClr val="FFFFFF"/>
                </a:solidFill>
                <a:latin typeface="源暎ゴシック Bold"/>
                <a:ea typeface="源暎ゴシック Bold"/>
                <a:cs typeface="源暎ゴシック Bold"/>
                <a:sym typeface="源暎ゴシック Bold"/>
              </a:rPr>
              <a:t>●講師</a:t>
            </a:r>
          </a:p>
          <a:p>
            <a:pPr algn="ctr">
              <a:lnSpc>
                <a:spcPts val="3437"/>
              </a:lnSpc>
            </a:pPr>
            <a:r>
              <a:rPr lang="en-US" sz="3068" b="1" spc="64">
                <a:solidFill>
                  <a:srgbClr val="FFFFFF"/>
                </a:solidFill>
                <a:latin typeface="源暎ゴシック Bold"/>
                <a:ea typeface="源暎ゴシック Bold"/>
                <a:cs typeface="源暎ゴシック Bold"/>
                <a:sym typeface="源暎ゴシック Bold"/>
              </a:rPr>
              <a:t> JETAA国際委員会</a:t>
            </a:r>
          </a:p>
          <a:p>
            <a:pPr algn="ctr">
              <a:lnSpc>
                <a:spcPts val="3437"/>
              </a:lnSpc>
            </a:pPr>
            <a:r>
              <a:rPr lang="en-US" sz="3068" b="1" spc="64">
                <a:solidFill>
                  <a:srgbClr val="FFFFFF"/>
                </a:solidFill>
                <a:latin typeface="源暎ゴシック Bold"/>
                <a:ea typeface="源暎ゴシック Bold"/>
                <a:cs typeface="源暎ゴシック Bold"/>
                <a:sym typeface="源暎ゴシック Bold"/>
              </a:rPr>
              <a:t>イングランド・ウェールズ代表/</a:t>
            </a:r>
          </a:p>
          <a:p>
            <a:pPr algn="ctr">
              <a:lnSpc>
                <a:spcPts val="3437"/>
              </a:lnSpc>
            </a:pPr>
            <a:r>
              <a:rPr lang="en-US" sz="3068" b="1" spc="64">
                <a:solidFill>
                  <a:srgbClr val="FFFFFF"/>
                </a:solidFill>
                <a:latin typeface="源暎ゴシック Bold"/>
                <a:ea typeface="源暎ゴシック Bold"/>
                <a:cs typeface="源暎ゴシック Bold"/>
                <a:sym typeface="源暎ゴシック Bold"/>
              </a:rPr>
              <a:t>フジテレビロンドン支局</a:t>
            </a:r>
          </a:p>
          <a:p>
            <a:pPr algn="ctr">
              <a:lnSpc>
                <a:spcPts val="3437"/>
              </a:lnSpc>
            </a:pPr>
            <a:r>
              <a:rPr lang="en-US" sz="3068" b="1" spc="64">
                <a:solidFill>
                  <a:srgbClr val="FFFFFF"/>
                </a:solidFill>
                <a:latin typeface="源暎ゴシック Bold"/>
                <a:ea typeface="源暎ゴシック Bold"/>
                <a:cs typeface="源暎ゴシック Bold"/>
                <a:sym typeface="源暎ゴシック Bold"/>
              </a:rPr>
              <a:t>プロデューサー・カメラマン</a:t>
            </a:r>
          </a:p>
          <a:p>
            <a:pPr algn="ctr">
              <a:lnSpc>
                <a:spcPts val="4520"/>
              </a:lnSpc>
            </a:pPr>
            <a:r>
              <a:rPr lang="en-US" sz="4036" b="1" spc="84">
                <a:solidFill>
                  <a:srgbClr val="FFFFFF"/>
                </a:solidFill>
                <a:latin typeface="源暎ゴシック Bold"/>
                <a:ea typeface="源暎ゴシック Bold"/>
                <a:cs typeface="源暎ゴシック Bold"/>
                <a:sym typeface="源暎ゴシック Bold"/>
              </a:rPr>
              <a:t>　ライアン・キーブル氏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ユーザー設定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UDゴシック</vt:lpstr>
      <vt:lpstr>源暎ゴシック Bold</vt:lpstr>
      <vt:lpstr>Arial</vt:lpstr>
      <vt:lpstr>Calibri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（一財）自治体国際化協会ロンドン事務所</dc:title>
  <cp:lastModifiedBy>FUJIMOTO Natsumi</cp:lastModifiedBy>
  <cp:revision>3</cp:revision>
  <dcterms:created xsi:type="dcterms:W3CDTF">2006-08-16T00:00:00Z</dcterms:created>
  <dcterms:modified xsi:type="dcterms:W3CDTF">2024-12-16T15:12:30Z</dcterms:modified>
  <dc:identifier>DAGXe58KeLI</dc:identifier>
</cp:coreProperties>
</file>